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gif" Extension="gif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no" ?>
<Relationships xmlns="http://schemas.openxmlformats.org/package/2006/relationships">
  <Relationship Id="rId9" Target="slides/slide7.xml" Type="http://schemas.openxmlformats.org/officeDocument/2006/relationships/slide"/>
  <Relationship Id="rId8" Target="slides/slide6.xml" Type="http://schemas.openxmlformats.org/officeDocument/2006/relationships/slide"/>
  <Relationship Id="rId7" Target="slides/slide5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2" Target="../slideMasters/slideMaster1.xml" Type="http://schemas.openxmlformats.org/officeDocument/2006/relationships/slideMaster"/>
  <Relationship Id="rId1" Target="../media/2.png" Type="http://schemas.openxmlformats.org/officeDocument/2006/relationships/image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false" type="title">
  <p:cSld name="Title">
    <p:spTree>
      <p:nvGrpSpPr>
        <p:cNvPr hidden="false" id="50" name="GroupShape 5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52" name="Shape 5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9144000" cy="6858000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sp>
        <p:nvSpPr>
          <p:cNvPr hidden="false" id="53" name="Shape 53"/>
          <p:cNvSpPr txBox="true"/>
          <p:nvPr isPhoto="false">
            <p:ph idx="0" type="title"/>
          </p:nvPr>
        </p:nvSpPr>
        <p:spPr>
          <a:xfrm flipH="false" flipV="false" rot="0"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4" name="Shape 54"/>
          <p:cNvSpPr txBox="true"/>
          <p:nvPr isPhoto="false">
            <p:ph idx="1" type="subTitle"/>
          </p:nvPr>
        </p:nvSpPr>
        <p:spPr>
          <a:xfrm flipH="false" flipV="false" rot="0"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</a:lvl1pPr>
          </a:lstStyle>
          <a:p>
            <a:r>
              <a:t>Образец подзаголовка</a:t>
            </a:r>
          </a:p>
        </p:txBody>
      </p:sp>
      <p:sp>
        <p:nvSpPr>
          <p:cNvPr hidden="false" id="55" name="Shape 5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6" name="Shape 5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7" name="Shape 5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15" name="GroupShape 1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" name="Shape 1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7" name="Shape 1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8" name="Shape 18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9" name="Shape 19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0" name="Shape 20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67" name="GroupShape 6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8" name="Shape 68"/>
          <p:cNvSpPr txBox="true"/>
          <p:nvPr isPhoto="false">
            <p:ph idx="0" type="title"/>
          </p:nvPr>
        </p:nvSpPr>
        <p:spPr>
          <a:xfrm flipH="false" flipV="false" rot="0"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/>
            <a:lvl1pPr algn="l" lvl="0">
              <a:defRPr b="true" cap="all" sz="4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69" name="Shape 69"/>
          <p:cNvSpPr txBox="true"/>
          <p:nvPr isPhoto="false">
            <p:ph idx="1" type="body"/>
          </p:nvPr>
        </p:nvSpPr>
        <p:spPr>
          <a:xfrm flipH="false" flipV="false" rot="0">
            <a:off x="722313" y="2906713"/>
            <a:ext cx="7772400" cy="1500186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sz="2000"/>
            </a:lvl1pPr>
            <a:lvl2pPr indent="0" lvl="1" marL="457200">
              <a:buNone/>
              <a:defRPr sz="1800"/>
            </a:lvl2pPr>
            <a:lvl3pPr indent="0" lvl="2" marL="914400">
              <a:buNone/>
              <a:defRPr sz="1600"/>
            </a:lvl3pPr>
            <a:lvl4pPr indent="0" lvl="3" marL="1371600">
              <a:buNone/>
              <a:defRPr sz="1400"/>
            </a:lvl4pPr>
            <a:lvl5pPr indent="0" lvl="4" marL="1828800">
              <a:buNone/>
              <a:defRPr sz="1400"/>
            </a:lvl5pPr>
            <a:lvl6pPr indent="0" lvl="5" marL="2286000">
              <a:buNone/>
              <a:defRPr sz="1400"/>
            </a:lvl6pPr>
            <a:lvl7pPr indent="0" lvl="6" marL="2743200">
              <a:buNone/>
              <a:defRPr sz="1400"/>
            </a:lvl7pPr>
            <a:lvl8pPr indent="0" lvl="7" marL="3200400">
              <a:buNone/>
              <a:defRPr sz="1400"/>
            </a:lvl8pPr>
            <a:lvl9pPr indent="0" lvl="8" marL="3657600">
              <a:buNone/>
              <a:defRPr sz="14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70" name="Shape 70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1" name="Shape 71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2" name="Shape 72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58" name="GroupShape 5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9" name="Shape 5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0" name="Shape 60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1" name="Shape 61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2" name="Shape 62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73" name="GroupShape 7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4" name="Shape 7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75" name="Shape 75"/>
          <p:cNvSpPr txBox="true"/>
          <p:nvPr isPhoto="false">
            <p:ph idx="1" type="body"/>
          </p:nvPr>
        </p:nvSpPr>
        <p:spPr>
          <a:xfrm flipH="false" flipV="false" rot="0">
            <a:off x="685800" y="1981200"/>
            <a:ext cx="3848100" cy="4144963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76" name="Shape 76"/>
          <p:cNvSpPr txBox="true"/>
          <p:nvPr isPhoto="false">
            <p:ph idx="2" type="body"/>
          </p:nvPr>
        </p:nvSpPr>
        <p:spPr>
          <a:xfrm flipH="false" flipV="false" rot="0">
            <a:off x="4686300" y="1981200"/>
            <a:ext cx="3848100" cy="4144963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77" name="Shape 77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8" name="Shape 78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9" name="Shape 79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63" name="GroupShape 6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4" name="Shape 64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5" name="Shape 65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6" name="Shape 66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34" name="GroupShape 3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5" name="Shape 35"/>
          <p:cNvSpPr txBox="true"/>
          <p:nvPr isPhoto="false">
            <p:ph idx="0" type="title"/>
          </p:nvPr>
        </p:nvSpPr>
        <p:spPr>
          <a:xfrm flipH="false" flipV="false" rot="0"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6" name="Shape 36"/>
          <p:cNvSpPr txBox="true"/>
          <p:nvPr isPhoto="false">
            <p:ph idx="1" type="body"/>
          </p:nvPr>
        </p:nvSpPr>
        <p:spPr>
          <a:xfrm flipH="false" flipV="false" rot="0"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7" name="Shape 37"/>
          <p:cNvSpPr txBox="true"/>
          <p:nvPr isPhoto="false">
            <p:ph idx="2" type="body"/>
          </p:nvPr>
        </p:nvSpPr>
        <p:spPr>
          <a:xfrm flipH="false" flipV="false" rot="0"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8" name="Shape 38"/>
          <p:cNvSpPr txBox="true"/>
          <p:nvPr isPhoto="false">
            <p:ph idx="3" type="body"/>
          </p:nvPr>
        </p:nvSpPr>
        <p:spPr>
          <a:xfrm flipH="false" flipV="false" rot="0"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9" name="Shape 39"/>
          <p:cNvSpPr txBox="true"/>
          <p:nvPr isPhoto="false">
            <p:ph idx="4" type="body"/>
          </p:nvPr>
        </p:nvSpPr>
        <p:spPr>
          <a:xfrm flipH="false" flipV="false" rot="0"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0" name="Shape 40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1" name="Shape 41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2" name="Shape 42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21" name="GroupShape 2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2" name="Shape 22"/>
          <p:cNvSpPr txBox="true"/>
          <p:nvPr isPhoto="false">
            <p:ph idx="0" type="title"/>
          </p:nvPr>
        </p:nvSpPr>
        <p:spPr>
          <a:xfrm flipH="false" flipV="false" rot="0"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/>
            <a:lvl1pPr algn="l" lvl="0">
              <a:defRPr b="true" sz="2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23" name="Shape 23"/>
          <p:cNvSpPr txBox="true"/>
          <p:nvPr isPhoto="false">
            <p:ph idx="1" type="body"/>
          </p:nvPr>
        </p:nvSpPr>
        <p:spPr>
          <a:xfrm flipH="false" flipV="false" rot="0"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4" name="Shape 24"/>
          <p:cNvSpPr txBox="true"/>
          <p:nvPr isPhoto="false">
            <p:ph idx="2" type="body"/>
          </p:nvPr>
        </p:nvSpPr>
        <p:spPr>
          <a:xfrm flipH="false" flipV="false" rot="0"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400"/>
            </a:lvl1pPr>
            <a:lvl2pPr indent="0" lvl="1" marL="457200">
              <a:buNone/>
              <a:defRPr sz="1200"/>
            </a:lvl2pPr>
            <a:lvl3pPr indent="0" lvl="2" marL="914400">
              <a:buNone/>
              <a:defRPr sz="1000"/>
            </a:lvl3pPr>
            <a:lvl4pPr indent="0" lvl="3" marL="1371600">
              <a:buNone/>
              <a:defRPr sz="900"/>
            </a:lvl4pPr>
            <a:lvl5pPr indent="0" lvl="4" marL="1828800">
              <a:buNone/>
              <a:defRPr sz="900"/>
            </a:lvl5pPr>
            <a:lvl6pPr indent="0" lvl="5" marL="2286000">
              <a:buNone/>
              <a:defRPr sz="900"/>
            </a:lvl6pPr>
            <a:lvl7pPr indent="0" lvl="6" marL="2743200">
              <a:buNone/>
              <a:defRPr sz="900"/>
            </a:lvl7pPr>
            <a:lvl8pPr indent="0" lvl="7" marL="3200400">
              <a:buNone/>
              <a:defRPr sz="900"/>
            </a:lvl8pPr>
            <a:lvl9pPr indent="0" lvl="8" marL="365760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5" name="Shape 25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6" name="Shape 26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7" name="Shape 27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43" name="GroupShape 4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4" name="Shape 44"/>
          <p:cNvSpPr txBox="true"/>
          <p:nvPr isPhoto="false">
            <p:ph idx="0" type="title"/>
          </p:nvPr>
        </p:nvSpPr>
        <p:spPr>
          <a:xfrm flipH="false" flipV="false" rot="0">
            <a:off x="1792288" y="4800600"/>
            <a:ext cx="5486400" cy="566737"/>
          </a:xfrm>
          <a:prstGeom prst="rect">
            <a:avLst/>
          </a:prstGeom>
        </p:spPr>
        <p:txBody>
          <a:bodyPr anchor="b"/>
          <a:lstStyle>
            <a:defPPr/>
            <a:lvl1pPr algn="l" lvl="0">
              <a:defRPr b="true" sz="2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45" name="Shape 45"/>
          <p:cNvSpPr txBox="true"/>
          <p:nvPr isPhoto="false">
            <p:ph idx="1" type="body"/>
          </p:nvPr>
        </p:nvSpPr>
        <p:spPr>
          <a:xfrm flipH="false" flipV="false" rot="0"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>
            <a:pPr lvl="0"/>
            <a:r>
              <a:t>Вставка рисунка</a:t>
            </a:r>
          </a:p>
        </p:txBody>
      </p:sp>
      <p:sp>
        <p:nvSpPr>
          <p:cNvPr hidden="false" id="46" name="Shape 46"/>
          <p:cNvSpPr txBox="true"/>
          <p:nvPr isPhoto="false">
            <p:ph idx="2" type="body"/>
          </p:nvPr>
        </p:nvSpPr>
        <p:spPr>
          <a:xfrm flipH="false" flipV="false" rot="0"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400"/>
            </a:lvl1pPr>
            <a:lvl2pPr indent="0" lvl="1" marL="457200">
              <a:buNone/>
              <a:defRPr sz="1200"/>
            </a:lvl2pPr>
            <a:lvl3pPr indent="0" lvl="2" marL="914400">
              <a:buNone/>
              <a:defRPr sz="1000"/>
            </a:lvl3pPr>
            <a:lvl4pPr indent="0" lvl="3" marL="1371600">
              <a:buNone/>
              <a:defRPr sz="900"/>
            </a:lvl4pPr>
            <a:lvl5pPr indent="0" lvl="4" marL="1828800">
              <a:buNone/>
              <a:defRPr sz="900"/>
            </a:lvl5pPr>
            <a:lvl6pPr indent="0" lvl="5" marL="2286000">
              <a:buNone/>
              <a:defRPr sz="900"/>
            </a:lvl6pPr>
            <a:lvl7pPr indent="0" lvl="6" marL="2743200">
              <a:buNone/>
              <a:defRPr sz="900"/>
            </a:lvl7pPr>
            <a:lvl8pPr indent="0" lvl="7" marL="3200400">
              <a:buNone/>
              <a:defRPr sz="900"/>
            </a:lvl8pPr>
            <a:lvl9pPr indent="0" lvl="8" marL="365760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7" name="Shape 47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8" name="Shape 48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9" name="Shape 49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9" name="GroupShape 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" name="Shape 1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1" name="Shape 11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2" name="Shape 12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3" name="Shape 13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4" name="Shape 14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28" name="GroupShape 2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9" name="Shape 29"/>
          <p:cNvSpPr txBox="true"/>
          <p:nvPr isPhoto="false">
            <p:ph idx="0" type="title"/>
          </p:nvPr>
        </p:nvSpPr>
        <p:spPr>
          <a:xfrm flipH="false" flipV="false" rot="0">
            <a:off x="6629400" y="533400"/>
            <a:ext cx="2057400" cy="5592763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0" name="Shape 30"/>
          <p:cNvSpPr txBox="true"/>
          <p:nvPr isPhoto="false">
            <p:ph idx="1" type="body"/>
          </p:nvPr>
        </p:nvSpPr>
        <p:spPr>
          <a:xfrm flipH="false" flipV="false" rot="0">
            <a:off x="457200" y="533400"/>
            <a:ext cx="6019800" cy="5592763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1" name="Shape 31"/>
          <p:cNvSpPr txBox="true"/>
          <p:nvPr isPhoto="false">
            <p:ph idx="10" type="dt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2" name="Shape 32"/>
          <p:cNvSpPr txBox="true"/>
          <p:nvPr isPhoto="false">
            <p:ph idx="11" type="ftr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3" name="Shape 33"/>
          <p:cNvSpPr txBox="true"/>
          <p:nvPr isPhoto="false">
            <p:ph idx="12" type="sldNum"/>
          </p:nvPr>
        </p:nvSpPr>
        <p:spPr>
          <a:prstGeom prst="rect">
            <a:avLst/>
          </a:prstGeom>
          <a:ln/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3" Target="../media/1.png" Type="http://schemas.openxmlformats.org/officeDocument/2006/relationships/image"/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2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3" name="Shape 3"/>
          <p:cNvPicPr preferRelativeResize="true"/>
          <p:nvPr isPhoto="false"/>
        </p:nvPicPr>
        <p:blipFill>
          <a:blip r:embed="rId13"/>
          <a:stretch/>
        </p:blipFill>
        <p:spPr>
          <a:xfrm flipH="false" flipV="false" rot="0">
            <a:off x="0" y="0"/>
            <a:ext cx="9144000" cy="6858000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sp>
        <p:nvSpPr>
          <p:cNvPr hidden="false" id="4" name="Shape 4"/>
          <p:cNvSpPr txBox="true"/>
          <p:nvPr isPhoto="false">
            <p:ph idx="0" type="title"/>
          </p:nvPr>
        </p:nvSpPr>
        <p:spPr>
          <a:xfrm flipH="false" flipV="false" rot="0"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anchor="ctr" bIns="45720" lIns="91440" rIns="91440" tIns="45720" vert="horz" wrap="square"/>
          <a:p>
            <a:pPr lvl="0"/>
            <a:r>
              <a:t>Образец заголовка</a:t>
            </a:r>
          </a:p>
        </p:txBody>
      </p:sp>
      <p:sp>
        <p:nvSpPr>
          <p:cNvPr hidden="false" id="5" name="Shape 5"/>
          <p:cNvSpPr txBox="true"/>
          <p:nvPr isPhoto="false">
            <p:ph idx="1" type="body"/>
          </p:nvPr>
        </p:nvSpPr>
        <p:spPr>
          <a:xfrm flipH="false" flipV="false" rot="0">
            <a:off x="685800" y="1981200"/>
            <a:ext cx="7848600" cy="4144963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" name="Shape 6"/>
          <p:cNvSpPr txBox="true"/>
          <p:nvPr isPhoto="false">
            <p:ph idx="2" type="dt"/>
          </p:nvPr>
        </p:nvSpPr>
        <p:spPr>
          <a:xfrm flipH="false" flipV="false" rot="0"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lstStyle>
            <a:defPPr/>
            <a:lvl1pPr algn="l" lvl="0">
              <a:defRPr sz="12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/>
        </p:txBody>
      </p:sp>
      <p:sp>
        <p:nvSpPr>
          <p:cNvPr hidden="false" id="7" name="Shape 7"/>
          <p:cNvSpPr txBox="true"/>
          <p:nvPr isPhoto="false">
            <p:ph idx="3" type="ftr"/>
          </p:nvPr>
        </p:nvSpPr>
        <p:spPr>
          <a:xfrm flipH="false" flipV="false" rot="0"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lstStyle>
            <a:defPPr/>
            <a:lvl1pPr algn="ctr" lvl="0">
              <a:defRPr sz="12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/>
        </p:txBody>
      </p:sp>
      <p:sp>
        <p:nvSpPr>
          <p:cNvPr hidden="false" id="8" name="Shape 8"/>
          <p:cNvSpPr txBox="true"/>
          <p:nvPr isPhoto="false">
            <p:ph idx="4" type="sldNum"/>
          </p:nvPr>
        </p:nvSpPr>
        <p:spPr>
          <a:xfrm flipH="false" flipV="false" rot="0"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headEnd len="med" type="none" w="med"/>
            <a:tailEnd len="med" type="none" w="med"/>
          </a:ln>
        </p:spPr>
        <p:txBody>
          <a:bodyPr anchor="t" bIns="45720" lIns="91440" rIns="91440" tIns="45720" vert="horz" wrap="square"/>
          <a:lstStyle>
            <a:defPPr/>
            <a:lvl1pPr algn="r" lvl="0">
              <a:defRPr sz="12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ctr" lvl="0"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lvl="1">
        <a:defRPr sz="4000">
          <a:solidFill>
            <a:schemeClr val="tx2"/>
          </a:solidFill>
          <a:latin typeface="Tahoma"/>
          <a:ea typeface="Tahoma"/>
          <a:cs typeface="Tahoma"/>
        </a:defRPr>
      </a:lvl2pPr>
      <a:lvl3pPr algn="ctr" lvl="2">
        <a:defRPr sz="4000">
          <a:solidFill>
            <a:schemeClr val="tx2"/>
          </a:solidFill>
          <a:latin typeface="Tahoma"/>
          <a:ea typeface="Tahoma"/>
          <a:cs typeface="Tahoma"/>
        </a:defRPr>
      </a:lvl3pPr>
      <a:lvl4pPr algn="ctr" lvl="3">
        <a:defRPr sz="4000">
          <a:solidFill>
            <a:schemeClr val="tx2"/>
          </a:solidFill>
          <a:latin typeface="Tahoma"/>
          <a:ea typeface="Tahoma"/>
          <a:cs typeface="Tahoma"/>
        </a:defRPr>
      </a:lvl4pPr>
      <a:lvl5pPr algn="ctr" lvl="4">
        <a:defRPr sz="4000">
          <a:solidFill>
            <a:schemeClr val="tx2"/>
          </a:solidFill>
          <a:latin typeface="Tahoma"/>
          <a:ea typeface="Tahoma"/>
          <a:cs typeface="Tahoma"/>
        </a:defRPr>
      </a:lvl5pPr>
      <a:lvl6pPr algn="ctr" indent="0" lvl="5" marL="457200">
        <a:defRPr sz="4000">
          <a:solidFill>
            <a:schemeClr val="tx2"/>
          </a:solidFill>
          <a:latin typeface="Tahoma"/>
          <a:ea typeface="Tahoma"/>
          <a:cs typeface="Tahoma"/>
        </a:defRPr>
      </a:lvl6pPr>
      <a:lvl7pPr algn="ctr" indent="0" lvl="6" marL="914400">
        <a:defRPr sz="4000">
          <a:solidFill>
            <a:schemeClr val="tx2"/>
          </a:solidFill>
          <a:latin typeface="Tahoma"/>
          <a:ea typeface="Tahoma"/>
          <a:cs typeface="Tahoma"/>
        </a:defRPr>
      </a:lvl7pPr>
      <a:lvl8pPr algn="ctr" indent="0" lvl="7" marL="1371600">
        <a:defRPr sz="4000">
          <a:solidFill>
            <a:schemeClr val="tx2"/>
          </a:solidFill>
          <a:latin typeface="Tahoma"/>
          <a:ea typeface="Tahoma"/>
          <a:cs typeface="Tahoma"/>
        </a:defRPr>
      </a:lvl8pPr>
      <a:lvl9pPr algn="ctr" indent="0" lvl="8" marL="1828800">
        <a:defRPr sz="4000">
          <a:solidFill>
            <a:schemeClr val="tx2"/>
          </a:solidFill>
          <a:latin typeface="Tahoma"/>
          <a:ea typeface="Tahoma"/>
          <a:cs typeface="Tahoma"/>
        </a:defRPr>
      </a:lvl9pPr>
    </p:titleStyle>
    <p:bodyStyle>
      <a:defPPr/>
      <a:lvl1pPr algn="l" indent="-342900" lvl="0" marL="342900"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algn="l" indent="-285750" lvl="1" marL="742950">
        <a:buChar char="–"/>
        <a:defRPr sz="2400">
          <a:solidFill>
            <a:schemeClr val="tx2"/>
          </a:solidFill>
          <a:latin typeface="+mn-lt"/>
          <a:ea typeface="+mn-ea"/>
          <a:cs typeface="+mn-cs"/>
        </a:defRPr>
      </a:lvl2pPr>
      <a:lvl3pPr algn="l" indent="-228600" lvl="2" marL="1143000"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3pPr>
      <a:lvl4pPr algn="l" indent="-228600" lvl="3" marL="1600200">
        <a:buChar char="–"/>
        <a:defRPr>
          <a:solidFill>
            <a:schemeClr val="tx2"/>
          </a:solidFill>
          <a:latin typeface="+mn-lt"/>
          <a:ea typeface="+mn-ea"/>
          <a:cs typeface="+mn-cs"/>
        </a:defRPr>
      </a:lvl4pPr>
      <a:lvl5pPr algn="l" indent="-228600" lvl="4" marL="2057400">
        <a:buChar char="»"/>
        <a:defRPr>
          <a:solidFill>
            <a:schemeClr val="tx2"/>
          </a:solidFill>
          <a:latin typeface="+mn-lt"/>
          <a:ea typeface="+mn-ea"/>
          <a:cs typeface="+mn-cs"/>
        </a:defRPr>
      </a:lvl5pPr>
      <a:lvl6pPr algn="l" indent="-228600" lvl="5" marL="2514600">
        <a:buChar char="»"/>
        <a:defRPr>
          <a:solidFill>
            <a:schemeClr val="tx2"/>
          </a:solidFill>
          <a:latin typeface="+mn-lt"/>
          <a:ea typeface="+mn-ea"/>
          <a:cs typeface="+mn-cs"/>
        </a:defRPr>
      </a:lvl6pPr>
      <a:lvl7pPr algn="l" indent="-228600" lvl="6" marL="2971800">
        <a:buChar char="»"/>
        <a:defRPr>
          <a:solidFill>
            <a:schemeClr val="tx2"/>
          </a:solidFill>
          <a:latin typeface="+mn-lt"/>
          <a:ea typeface="+mn-ea"/>
          <a:cs typeface="+mn-cs"/>
        </a:defRPr>
      </a:lvl7pPr>
      <a:lvl8pPr algn="l" indent="-228600" lvl="7" marL="3429000">
        <a:buChar char="»"/>
        <a:defRPr>
          <a:solidFill>
            <a:schemeClr val="tx2"/>
          </a:solidFill>
          <a:latin typeface="+mn-lt"/>
          <a:ea typeface="+mn-ea"/>
          <a:cs typeface="+mn-cs"/>
        </a:defRPr>
      </a:lvl8pPr>
      <a:lvl9pPr algn="l" indent="-228600" lvl="8" marL="3886200">
        <a:buChar char="»"/>
        <a:defRPr>
          <a:solidFill>
            <a:schemeClr val="tx2"/>
          </a:solidFill>
          <a:latin typeface="+mn-lt"/>
          <a:ea typeface="+mn-ea"/>
          <a:cs typeface="+mn-cs"/>
        </a:defRPr>
      </a:lvl9pPr>
    </p:bodyStyle>
  </p:txStyles>
</p:sldMaster>
</file>

<file path=ppt/slides/_rels/slide1.xml.rels><?xml version="1.0" encoding="UTF-8" standalone="no" ?>
<Relationships xmlns="http://schemas.openxmlformats.org/package/2006/relationships">
  <Relationship Id="rId5" Target="../slideLayouts/slideLayout1.xml" Type="http://schemas.openxmlformats.org/officeDocument/2006/relationships/slideLayout"/>
  <Relationship Id="rId4" Target="../media/6.jpg" Type="http://schemas.openxmlformats.org/officeDocument/2006/relationships/image"/>
  <Relationship Id="rId3" Target="../media/5.gif" Type="http://schemas.openxmlformats.org/officeDocument/2006/relationships/image"/>
  <Relationship Id="rId2" Target="../media/4.gif" Type="http://schemas.openxmlformats.org/officeDocument/2006/relationships/image"/>
  <Relationship Id="rId1" Target="../media/3.gif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8.png" Type="http://schemas.openxmlformats.org/officeDocument/2006/relationships/image"/>
  <Relationship Id="rId1" Target="../media/7.jp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9.pn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10.jp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4" Target="../slideLayouts/slideLayout2.xml" Type="http://schemas.openxmlformats.org/officeDocument/2006/relationships/slideLayout"/>
  <Relationship Id="rId3" Target="../media/13.jpeg" Type="http://schemas.openxmlformats.org/officeDocument/2006/relationships/image"/>
  <Relationship Id="rId2" Target="../media/12.jpeg" Type="http://schemas.openxmlformats.org/officeDocument/2006/relationships/image"/>
  <Relationship Id="rId1" Target="../media/11.jpe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15.jpeg" Type="http://schemas.openxmlformats.org/officeDocument/2006/relationships/image"/>
  <Relationship Id="rId1" Target="../media/14.jpe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5" Target="../slideLayouts/slideLayout2.xml" Type="http://schemas.openxmlformats.org/officeDocument/2006/relationships/slideLayout"/>
  <Relationship Id="rId4" Target="../media/19.png" Type="http://schemas.openxmlformats.org/officeDocument/2006/relationships/image"/>
  <Relationship Id="rId3" Target="../media/18.png" Type="http://schemas.openxmlformats.org/officeDocument/2006/relationships/image"/>
  <Relationship Id="rId2" Target="../media/17.png" Type="http://schemas.openxmlformats.org/officeDocument/2006/relationships/image"/>
  <Relationship Id="rId1" Target="../media/16.png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80" name="GroupShape 8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1" name="Shape 81"/>
          <p:cNvSpPr txBox="true"/>
          <p:nvPr isPhoto="false">
            <p:ph idx="0" type="title"/>
          </p:nvPr>
        </p:nvSpPr>
        <p:spPr>
          <a:xfrm flipH="false" flipV="false" rot="0">
            <a:off x="785786" y="1643049"/>
            <a:ext cx="7772400" cy="14700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spcAft>
                <a:spcPts val="0"/>
              </a:spcAft>
            </a:pPr>
            <a:br>
              <a:rPr sz="2800"/>
            </a:br>
            <a:br>
              <a:rPr sz="2800"/>
            </a:br>
            <a:br>
              <a:rPr sz="2800"/>
            </a:br>
            <a:r>
              <a:rPr i="true" sz="3200">
                <a:solidFill>
                  <a:schemeClr val="tx1"/>
                </a:solidFill>
                <a:latin typeface="Arial Black"/>
                <a:ea typeface="Arial Black"/>
                <a:cs typeface="Arial Black"/>
              </a:rPr>
              <a:t>РОБОТОТЕХНИКА</a:t>
            </a:r>
            <a:br>
              <a:rPr i="true" sz="3200">
                <a:solidFill>
                  <a:schemeClr val="tx1"/>
                </a:solidFill>
                <a:latin typeface="Arial Black"/>
                <a:ea typeface="Arial Black"/>
                <a:cs typeface="Arial Black"/>
              </a:rPr>
            </a:br>
            <a:r>
              <a:rPr i="true" sz="3200">
                <a:solidFill>
                  <a:schemeClr val="tx1"/>
                </a:solidFill>
                <a:latin typeface="Arial Black"/>
                <a:ea typeface="Arial Black"/>
                <a:cs typeface="Arial Black"/>
              </a:rPr>
              <a:t> В ДОУ.</a:t>
            </a:r>
            <a:br>
              <a:rPr sz="3200">
                <a:solidFill>
                  <a:schemeClr val="tx1"/>
                </a:solidFill>
              </a:rPr>
            </a:br>
            <a:br>
              <a:rPr sz="2800"/>
            </a:br>
            <a:br>
              <a:rPr sz="1400">
                <a:latin typeface="Calibri"/>
                <a:ea typeface="Calibri"/>
                <a:cs typeface="Calibri"/>
              </a:rPr>
            </a:br>
            <a:br>
              <a:rPr sz="2800"/>
            </a:br>
            <a:endParaRPr sz="2800"/>
          </a:p>
        </p:txBody>
      </p:sp>
      <p:pic>
        <p:nvPicPr>
          <p:cNvPr hidden="false" id="83" name="Shape 8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39552" y="4998029"/>
            <a:ext cx="1222375" cy="1368425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85" name="Shape 85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339152" y="4702753"/>
            <a:ext cx="1223963" cy="1958975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87" name="Shape 87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8100392" y="685351"/>
            <a:ext cx="1368425" cy="1674811"/>
          </a:xfrm>
          <a:prstGeom prst="rect">
            <a:avLst/>
          </a:prstGeom>
          <a:ln w="9525">
            <a:noFill/>
            <a:headEnd len="med" type="none" w="med"/>
            <a:tailEnd len="med" type="none" w="med"/>
          </a:ln>
        </p:spPr>
      </p:pic>
      <p:pic>
        <p:nvPicPr>
          <p:cNvPr hidden="false" id="89" name="Shape 89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3829067" y="2924944"/>
            <a:ext cx="2073195" cy="1432390"/>
          </a:xfrm>
          <a:prstGeom prst="rect">
            <a:avLst/>
          </a:prstGeom>
          <a:ln>
            <a:noFill/>
          </a:ln>
        </p:spPr>
      </p:pic>
      <p:sp>
        <p:nvSpPr>
          <p:cNvPr hidden="false" id="90" name="Shape 90"/>
          <p:cNvSpPr txBox="true"/>
          <p:nvPr isPhoto="false"/>
        </p:nvSpPr>
        <p:spPr>
          <a:xfrm flipH="false" flipV="false" rot="0">
            <a:off x="2381390" y="4582530"/>
            <a:ext cx="4968552" cy="830996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/>
            <a:r>
              <a:rPr b="true" i="true" sz="2400">
                <a:solidFill>
                  <a:schemeClr val="tx1"/>
                </a:solidFill>
                <a:latin typeface="Arial"/>
                <a:ea typeface="Arial"/>
                <a:cs typeface="Arial"/>
              </a:rPr>
              <a:t>МБДОУ №20 «Олеся» Набережные Челны</a:t>
            </a:r>
            <a:endParaRPr b="true" i="true" sz="24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91" name="GroupShape 9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2" name="Shape 92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Цель:</a:t>
            </a:r>
          </a:p>
        </p:txBody>
      </p:sp>
      <p:sp>
        <p:nvSpPr>
          <p:cNvPr hidden="false" id="93" name="Shape 93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b="true" sz="2400"/>
              <a:t>Внедрение  LEGO-конструирования и робототехники  в образовательный процесс ДОУ.</a:t>
            </a:r>
            <a:endParaRPr sz="2400"/>
          </a:p>
          <a:p>
            <a:endParaRPr sz="1600"/>
          </a:p>
          <a:p>
            <a:endParaRPr sz="20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95" name="Shape 9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732240" y="554055"/>
            <a:ext cx="1656556" cy="1149619"/>
          </a:xfrm>
          <a:prstGeom prst="rect">
            <a:avLst/>
          </a:prstGeom>
          <a:ln>
            <a:noFill/>
          </a:ln>
        </p:spPr>
      </p:pic>
      <p:pic>
        <p:nvPicPr>
          <p:cNvPr hidden="false" id="97" name="Shape 97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34119" y="0"/>
            <a:ext cx="1728192" cy="1896140"/>
          </a:xfrm>
          <a:prstGeom prst="rect">
            <a:avLst/>
          </a:prstGeom>
          <a:ln>
            <a:noFill/>
          </a:ln>
        </p:spPr>
      </p:pic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98" name="GroupShape 9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9" name="Shape 99"/>
          <p:cNvSpPr txBox="true"/>
          <p:nvPr isPhoto="false">
            <p:ph idx="0" type="title"/>
          </p:nvPr>
        </p:nvSpPr>
        <p:spPr>
          <a:xfrm flipH="false" flipV="false" rot="0">
            <a:off x="395536" y="188640"/>
            <a:ext cx="82296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true"/>
              <a:t>          Задачи:</a:t>
            </a:r>
            <a:endParaRPr b="true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00" name="Shape 100"/>
          <p:cNvSpPr txBox="true"/>
          <p:nvPr isPhoto="false">
            <p:ph idx="1" type="body"/>
          </p:nvPr>
        </p:nvSpPr>
        <p:spPr>
          <a:xfrm flipH="false" flipV="false" rot="0">
            <a:off x="937773" y="2204864"/>
            <a:ext cx="7687362" cy="367240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b="true" sz="1600"/>
              <a:t>Обеспечить целенаправленное применение  LEGO- конструктов в   образовательном процессе </a:t>
            </a:r>
            <a:r>
              <a:rPr b="true" sz="1600"/>
              <a:t>:</a:t>
            </a:r>
            <a:endParaRPr sz="1600"/>
          </a:p>
          <a:p>
            <a:r>
              <a:rPr b="true" sz="4000"/>
              <a:t> </a:t>
            </a:r>
            <a:r>
              <a:rPr b="true" sz="1600"/>
              <a:t> -  Организовать целенаправленную работу по применению LEGO- конструкторов в НОД по конструированию (1 раз в </a:t>
            </a:r>
            <a:r>
              <a:rPr b="true" sz="1600"/>
              <a:t>неделю</a:t>
            </a:r>
            <a:r>
              <a:rPr b="true" sz="1600"/>
              <a:t>) </a:t>
            </a:r>
            <a:r>
              <a:rPr b="true" sz="1600"/>
              <a:t>начиная со </a:t>
            </a:r>
            <a:r>
              <a:rPr b="true" sz="1600"/>
              <a:t>средней </a:t>
            </a:r>
            <a:r>
              <a:rPr b="true" sz="1600"/>
              <a:t>группы</a:t>
            </a:r>
            <a:r>
              <a:rPr b="true" sz="1600"/>
              <a:t>;</a:t>
            </a:r>
            <a:endParaRPr sz="1600"/>
          </a:p>
          <a:p>
            <a:r>
              <a:rPr b="true" sz="1600"/>
              <a:t>Повысить </a:t>
            </a:r>
            <a:r>
              <a:rPr b="true" sz="1600"/>
              <a:t>интерес родителей к LEGO-конструированию через организацию активных форм работы с родителями и детьми</a:t>
            </a:r>
            <a:r>
              <a:rPr b="true" sz="1600"/>
              <a:t>.</a:t>
            </a:r>
            <a:endParaRPr sz="1600"/>
          </a:p>
        </p:txBody>
      </p:sp>
      <p:pic>
        <p:nvPicPr>
          <p:cNvPr hidden="false" id="102" name="Shape 10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918450" y="5492750"/>
            <a:ext cx="1225550" cy="1365250"/>
          </a:xfrm>
          <a:prstGeom prst="rect">
            <a:avLst/>
          </a:prstGeom>
          <a:ln>
            <a:noFill/>
          </a:ln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03" name="GroupShape 10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4" name="Shape 10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indent="450215" marL="0">
              <a:spcAft>
                <a:spcPts val="0"/>
              </a:spcAft>
            </a:pPr>
            <a:br>
              <a:rPr b="true">
                <a:latin typeface="Times New Roman"/>
                <a:ea typeface="Times New Roman"/>
                <a:cs typeface="Times New Roman"/>
              </a:rPr>
            </a:br>
            <a:br>
              <a:rPr b="true">
                <a:latin typeface="Times New Roman"/>
                <a:ea typeface="Times New Roman"/>
                <a:cs typeface="Times New Roman"/>
              </a:rPr>
            </a:br>
            <a:r>
              <a:rPr b="true">
                <a:latin typeface="Times New Roman"/>
                <a:ea typeface="Times New Roman"/>
                <a:cs typeface="Times New Roman"/>
              </a:rPr>
              <a:t>Виды </a:t>
            </a:r>
            <a:r>
              <a:rPr b="true">
                <a:latin typeface="Times New Roman"/>
                <a:ea typeface="Times New Roman"/>
                <a:cs typeface="Times New Roman"/>
              </a:rPr>
              <a:t>и направления </a:t>
            </a:r>
            <a:r>
              <a:rPr b="true">
                <a:latin typeface="Times New Roman"/>
                <a:ea typeface="Times New Roman"/>
                <a:cs typeface="Times New Roman"/>
              </a:rPr>
              <a:t>проекта</a:t>
            </a:r>
            <a:br>
              <a:rPr>
                <a:latin typeface="Times New Roman"/>
                <a:ea typeface="Times New Roman"/>
                <a:cs typeface="Times New Roman"/>
              </a:rPr>
            </a:br>
            <a:r>
              <a:rPr b="true">
                <a:latin typeface="Times New Roman"/>
                <a:ea typeface="Times New Roman"/>
                <a:cs typeface="Times New Roman"/>
              </a:rPr>
              <a:t> </a:t>
            </a:r>
            <a:br>
              <a:rPr>
                <a:latin typeface="Times New Roman"/>
                <a:ea typeface="Times New Roman"/>
                <a:cs typeface="Times New Roman"/>
              </a:rPr>
            </a:br>
          </a:p>
        </p:txBody>
      </p:sp>
      <p:sp>
        <p:nvSpPr>
          <p:cNvPr hidden="false" id="105" name="Shape 105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indent="450215" marL="0"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Основным </a:t>
            </a:r>
            <a:r>
              <a:rPr>
                <a:latin typeface="Times New Roman"/>
                <a:ea typeface="Times New Roman"/>
                <a:cs typeface="Times New Roman"/>
              </a:rPr>
              <a:t>направлением  </a:t>
            </a:r>
            <a:r>
              <a:rPr>
                <a:latin typeface="Times New Roman"/>
                <a:ea typeface="Times New Roman"/>
                <a:cs typeface="Times New Roman"/>
              </a:rPr>
              <a:t>проекта </a:t>
            </a:r>
            <a:r>
              <a:rPr>
                <a:latin typeface="Times New Roman"/>
                <a:ea typeface="Times New Roman"/>
                <a:cs typeface="Times New Roman"/>
              </a:rPr>
              <a:t>«Робототехники» во внеурочной деятельности  является </a:t>
            </a:r>
            <a:r>
              <a:rPr b="true">
                <a:latin typeface="Times New Roman"/>
                <a:ea typeface="Times New Roman"/>
                <a:cs typeface="Times New Roman"/>
              </a:rPr>
              <a:t>проектная  и трудовая деятельность </a:t>
            </a:r>
            <a:r>
              <a:rPr b="true"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дошкольников</a:t>
            </a:r>
            <a:r>
              <a:rPr b="true">
                <a:latin typeface="Times New Roman"/>
                <a:ea typeface="Times New Roman"/>
                <a:cs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</a:rPr>
              <a:t>ЛЕГО- </a:t>
            </a:r>
            <a:r>
              <a:rPr>
                <a:latin typeface="Times New Roman"/>
                <a:ea typeface="Times New Roman"/>
                <a:cs typeface="Times New Roman"/>
              </a:rPr>
              <a:t>конструирование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indent="441960" marL="457200"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 </a:t>
            </a:r>
            <a:r>
              <a:rPr>
                <a:latin typeface="Times New Roman"/>
                <a:ea typeface="Times New Roman"/>
                <a:cs typeface="Times New Roman"/>
              </a:rPr>
              <a:t>конкурсы-выставки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07" name="Shape 10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436096" y="3861048"/>
            <a:ext cx="2827263" cy="2118242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08" name="GroupShape 10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9" name="Shape 10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Дошкольники подготовительной группы № 6</a:t>
            </a:r>
          </a:p>
        </p:txBody>
      </p:sp>
      <p:pic>
        <p:nvPicPr>
          <p:cNvPr hidden="false" id="111" name="Shape 111"/>
          <p:cNvPicPr preferRelativeResize="true"/>
          <p:nvPr isPhoto="false">
            <p:ph idx="1" type="body"/>
          </p:nvPr>
        </p:nvPicPr>
        <p:blipFill>
          <a:blip r:embed="rId1"/>
          <a:stretch/>
        </p:blipFill>
        <p:spPr>
          <a:xfrm flipH="false" flipV="false" rot="0">
            <a:off x="612376" y="2060848"/>
            <a:ext cx="3143263" cy="3963372"/>
          </a:xfrm>
          <a:prstGeom prst="rect">
            <a:avLst/>
          </a:prstGeom>
        </p:spPr>
      </p:pic>
      <p:pic>
        <p:nvPicPr>
          <p:cNvPr hidden="false" id="113" name="Shape 113"/>
          <p:cNvPicPr preferRelativeResize="true"/>
          <p:nvPr isPhoto="false"/>
        </p:nvPicPr>
        <p:blipFill>
          <a:blip r:embed="rId2"/>
          <a:srcRect b="0" l="0" r="0" t="41520"/>
          <a:stretch/>
        </p:blipFill>
        <p:spPr>
          <a:xfrm flipH="false" flipV="false" rot="0">
            <a:off x="3755639" y="2060848"/>
            <a:ext cx="4327790" cy="2806823"/>
          </a:xfrm>
          <a:prstGeom prst="rect">
            <a:avLst/>
          </a:prstGeom>
        </p:spPr>
      </p:pic>
      <p:pic>
        <p:nvPicPr>
          <p:cNvPr hidden="false" id="115" name="Shape 115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5292080" y="4437112"/>
            <a:ext cx="2597807" cy="1324371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16" name="GroupShape 11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7" name="Shape 117"/>
          <p:cNvSpPr txBox="true"/>
          <p:nvPr isPhoto="false">
            <p:ph idx="0" type="title"/>
          </p:nvPr>
        </p:nvSpPr>
        <p:spPr>
          <a:xfrm flipH="false" flipV="false" rot="0">
            <a:off x="251519" y="548680"/>
            <a:ext cx="864096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Дошкольники средней группы № 5</a:t>
            </a:r>
          </a:p>
        </p:txBody>
      </p:sp>
      <p:pic>
        <p:nvPicPr>
          <p:cNvPr hidden="false" id="119" name="Shape 119"/>
          <p:cNvPicPr preferRelativeResize="true"/>
          <p:nvPr isPhoto="false">
            <p:ph idx="1" type="body"/>
          </p:nvPr>
        </p:nvPicPr>
        <p:blipFill>
          <a:blip r:embed="rId1"/>
          <a:stretch/>
        </p:blipFill>
        <p:spPr>
          <a:xfrm flipH="false" flipV="false" rot="0">
            <a:off x="899592" y="1843775"/>
            <a:ext cx="3240360" cy="3968582"/>
          </a:xfrm>
          <a:prstGeom prst="rect">
            <a:avLst/>
          </a:prstGeom>
        </p:spPr>
      </p:pic>
      <p:pic>
        <p:nvPicPr>
          <p:cNvPr hidden="false" id="121" name="Shape 121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4283968" y="2708920"/>
            <a:ext cx="4091947" cy="3068960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2" name="GroupShape 12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3" name="Shape 123"/>
          <p:cNvSpPr txBox="true"/>
          <p:nvPr isPhoto="false">
            <p:ph idx="0" type="title"/>
          </p:nvPr>
        </p:nvSpPr>
        <p:spPr>
          <a:xfrm flipH="false" flipV="false" rot="0">
            <a:off x="395536" y="3366120"/>
            <a:ext cx="82296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Спасибо за внимание!</a:t>
            </a:r>
          </a:p>
        </p:txBody>
      </p:sp>
      <p:pic>
        <p:nvPicPr>
          <p:cNvPr hidden="false" id="125" name="Shape 125"/>
          <p:cNvPicPr preferRelativeResize="true"/>
          <p:nvPr isPhoto="false">
            <p:ph idx="1" type="body"/>
          </p:nvPr>
        </p:nvPicPr>
        <p:blipFill>
          <a:blip r:embed="rId1"/>
          <a:stretch/>
        </p:blipFill>
        <p:spPr>
          <a:xfrm flipH="false" flipV="false" rot="0">
            <a:off x="7164288" y="4509120"/>
            <a:ext cx="1225402" cy="1365622"/>
          </a:xfrm>
          <a:prstGeom prst="rect">
            <a:avLst/>
          </a:prstGeom>
          <a:ln>
            <a:noFill/>
          </a:ln>
        </p:spPr>
      </p:pic>
      <p:pic>
        <p:nvPicPr>
          <p:cNvPr hidden="false" id="127" name="Shape 127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00163" y="1909763"/>
            <a:ext cx="1255713" cy="1524000"/>
          </a:xfrm>
          <a:prstGeom prst="rect">
            <a:avLst/>
          </a:prstGeom>
          <a:ln>
            <a:noFill/>
          </a:ln>
        </p:spPr>
      </p:pic>
      <p:pic>
        <p:nvPicPr>
          <p:cNvPr hidden="false" id="129" name="Shape 129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830989" y="3839470"/>
            <a:ext cx="1225550" cy="1957387"/>
          </a:xfrm>
          <a:prstGeom prst="rect">
            <a:avLst/>
          </a:prstGeom>
          <a:ln>
            <a:noFill/>
          </a:ln>
        </p:spPr>
      </p:pic>
      <p:pic>
        <p:nvPicPr>
          <p:cNvPr hidden="false" id="131" name="Shape 131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7092280" y="2020462"/>
            <a:ext cx="1371600" cy="1676399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10069046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MyOffice-CoreFramework-Android/26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2022-09-07T15:23:18Z</dcterms:modified>
</cp:coreProperties>
</file>